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Eyesome Script" charset="1" panose="00000500000000000000"/>
      <p:regular r:id="rId7"/>
    </p:embeddedFont>
    <p:embeddedFont>
      <p:font typeface="Glacial Indifference Bold" charset="1" panose="00000800000000000000"/>
      <p:regular r:id="rId8"/>
    </p:embeddedFont>
    <p:embeddedFont>
      <p:font typeface="Glacial Indifference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36576000" y="0"/>
                </a:moveTo>
                <a:lnTo>
                  <a:pt x="36576000" y="27432000"/>
                </a:lnTo>
                <a:lnTo>
                  <a:pt x="0" y="27432000"/>
                </a:lnTo>
                <a:lnTo>
                  <a:pt x="0" y="0"/>
                </a:lnTo>
                <a:lnTo>
                  <a:pt x="36576000" y="0"/>
                </a:lnTo>
                <a:close/>
              </a:path>
            </a:pathLst>
          </a:custGeom>
          <a:blipFill>
            <a:blip r:embed="rId2"/>
            <a:stretch>
              <a:fillRect l="-857" t="-416" r="-857" b="-4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93162" y="2959112"/>
            <a:ext cx="15445676" cy="16271803"/>
          </a:xfrm>
          <a:custGeom>
            <a:avLst/>
            <a:gdLst/>
            <a:ahLst/>
            <a:cxnLst/>
            <a:rect r="r" b="b" t="t" l="l"/>
            <a:pathLst>
              <a:path h="16271803" w="15445676">
                <a:moveTo>
                  <a:pt x="0" y="0"/>
                </a:moveTo>
                <a:lnTo>
                  <a:pt x="15445676" y="0"/>
                </a:lnTo>
                <a:lnTo>
                  <a:pt x="15445676" y="16271803"/>
                </a:lnTo>
                <a:lnTo>
                  <a:pt x="0" y="162718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2847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10507077" y="28224993"/>
            <a:ext cx="0" cy="1232537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6248843" y="28224993"/>
            <a:ext cx="0" cy="1232537"/>
          </a:xfrm>
          <a:prstGeom prst="line">
            <a:avLst/>
          </a:prstGeom>
          <a:ln cap="flat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-246156">
            <a:off x="3900045" y="19490537"/>
            <a:ext cx="19691879" cy="7297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64"/>
              </a:lnSpc>
            </a:pPr>
            <a:r>
              <a:rPr lang="en-US" sz="30510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Graduation Party!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86315" y="28221387"/>
            <a:ext cx="5864499" cy="133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58"/>
              </a:lnSpc>
              <a:spcBef>
                <a:spcPct val="0"/>
              </a:spcBef>
            </a:pPr>
            <a:r>
              <a:rPr lang="en-US" b="true" sz="9202" spc="57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25 APRIL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963340" y="28221387"/>
            <a:ext cx="4829240" cy="133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58"/>
              </a:lnSpc>
              <a:spcBef>
                <a:spcPct val="0"/>
              </a:spcBef>
            </a:pPr>
            <a:r>
              <a:rPr lang="en-US" b="true" sz="9202" spc="57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705106" y="28221387"/>
            <a:ext cx="6540579" cy="133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58"/>
              </a:lnSpc>
              <a:spcBef>
                <a:spcPct val="0"/>
              </a:spcBef>
            </a:pPr>
            <a:r>
              <a:rPr lang="en-US" b="true" sz="9202" spc="57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 PM - 3PM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51274" y="29913048"/>
            <a:ext cx="18929452" cy="1126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29"/>
              </a:lnSpc>
              <a:spcBef>
                <a:spcPct val="0"/>
              </a:spcBef>
            </a:pPr>
            <a:r>
              <a:rPr lang="en-US" sz="7736" spc="495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St, Any City.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93569" y="31754294"/>
            <a:ext cx="14044862" cy="818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0"/>
              </a:lnSpc>
              <a:spcBef>
                <a:spcPct val="0"/>
              </a:spcBef>
            </a:pPr>
            <a:r>
              <a:rPr lang="en-US" sz="5491" spc="14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RSVP to Olivia at </a:t>
            </a:r>
            <a:r>
              <a:rPr lang="en-US" sz="5491" spc="142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</a:t>
            </a:r>
            <a:r>
              <a:rPr lang="en-US" sz="5491" spc="142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DAGyvme8yRM</dc:identifier>
  <dcterms:modified xsi:type="dcterms:W3CDTF">2011-08-01T06:04:30Z</dcterms:modified>
  <cp:revision>1</cp:revision>
  <dc:title>Black and White Illustrated Graduation Party Invitation (30 x 40 in)</dc:title>
</cp:coreProperties>
</file>